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4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1"/>
  </p:normalViewPr>
  <p:slideViewPr>
    <p:cSldViewPr snapToGrid="0" snapToObjects="1">
      <p:cViewPr varScale="1">
        <p:scale>
          <a:sx n="91" d="100"/>
          <a:sy n="91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5954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2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5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9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40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634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6246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77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10/5/18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5056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88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49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5.jp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Dr. Ankit Mehta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579" y="603243"/>
            <a:ext cx="6107153" cy="34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833" y="4508498"/>
            <a:ext cx="36703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3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51" y="731519"/>
            <a:ext cx="4652889" cy="50784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731519"/>
            <a:ext cx="4501662" cy="507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1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9" y="0"/>
            <a:ext cx="108039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3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5" y="0"/>
            <a:ext cx="11254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3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43" y="147638"/>
            <a:ext cx="6047232" cy="6047232"/>
          </a:xfrm>
        </p:spPr>
      </p:pic>
    </p:spTree>
    <p:extLst>
      <p:ext uri="{BB962C8B-B14F-4D97-AF65-F5344CB8AC3E}">
        <p14:creationId xmlns:p14="http://schemas.microsoft.com/office/powerpoint/2010/main" val="173644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098" y="369885"/>
            <a:ext cx="5343528" cy="25939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23" y="2186117"/>
            <a:ext cx="3302000" cy="3371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098" y="3300408"/>
            <a:ext cx="5343528" cy="2600330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2614611" y="1509603"/>
            <a:ext cx="823285" cy="1790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9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66" y="279397"/>
            <a:ext cx="4507740" cy="284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996" y="3335867"/>
            <a:ext cx="4572000" cy="284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59" y="1525718"/>
            <a:ext cx="3302000" cy="337171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829328" y="2472268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14660" y="2523070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734" y="2395528"/>
            <a:ext cx="2590800" cy="172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1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03" y="1519759"/>
            <a:ext cx="2788099" cy="36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68" y="1502834"/>
            <a:ext cx="3370213" cy="36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229" y="287867"/>
            <a:ext cx="2819400" cy="2882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96" y="3513666"/>
            <a:ext cx="3492500" cy="2324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67" y="1793875"/>
            <a:ext cx="26416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7" y="2048928"/>
            <a:ext cx="3936000" cy="295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158" y="217480"/>
            <a:ext cx="2933700" cy="2781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033" y="3503616"/>
            <a:ext cx="3187700" cy="255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8" y="2048928"/>
            <a:ext cx="3576639" cy="29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1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45" y="1566857"/>
            <a:ext cx="2425700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358" y="1816100"/>
            <a:ext cx="2527300" cy="322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396" y="1498596"/>
            <a:ext cx="24003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" y="452968"/>
            <a:ext cx="2857500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934" y="3314699"/>
            <a:ext cx="3031065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867" y="452968"/>
            <a:ext cx="2709333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 0 0.031 0.014 0.031 0.031 C 0.031 0.049 0.017 0.063 0 0.063 C -0.017 0.063 -0.031 0.077 -0.031 0.094 C -0.031 0.111 -0.017 0.125 0 0.125 C 0.017 0.125 0.031 0.139 0.031 0.156 C 0.031 0.173 0.017 0.187 0 0.187 C -0.017 0.187 -0.031 0.201 -0.031 0.219 C -0.031 0.236 -0.017 0.25 0 0.25 C 0.017 0.25 0.031 0.236 0.031 0.219 C 0.031 0.201 0.017 0.187 0 0.187 C -0.017 0.187 -0.031 0.173 -0.031 0.156 C -0.031 0.139 -0.017 0.125 0 0.125 C 0.017 0.125 0.031 0.111 0.031 0.094 C 0.031 0.077 0.017 0.063 0 0.063 C -0.017 0.063 -0.031 0.049 -0.031 0.031 C -0.031 0.014 -0.017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/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96" y="1286934"/>
            <a:ext cx="2754976" cy="414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8" y="1286934"/>
            <a:ext cx="2981325" cy="414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00" y="1286934"/>
            <a:ext cx="2857500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6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168</TotalTime>
  <Words>5</Words>
  <Application>Microsoft Macintosh PowerPoint</Application>
  <PresentationFormat>Widescreen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Calibri Light</vt:lpstr>
      <vt:lpstr>Retrospect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steps pre school session </dc:title>
  <dc:creator>Ankit Mehta</dc:creator>
  <cp:lastModifiedBy>Microsoft Office User</cp:lastModifiedBy>
  <cp:revision>42</cp:revision>
  <dcterms:created xsi:type="dcterms:W3CDTF">2016-05-16T18:30:28Z</dcterms:created>
  <dcterms:modified xsi:type="dcterms:W3CDTF">2018-10-05T02:22:40Z</dcterms:modified>
</cp:coreProperties>
</file>